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/>
    <p:restoredTop sz="94686"/>
  </p:normalViewPr>
  <p:slideViewPr>
    <p:cSldViewPr snapToGrid="0" snapToObjects="1">
      <p:cViewPr varScale="1">
        <p:scale>
          <a:sx n="89" d="100"/>
          <a:sy n="89" d="100"/>
        </p:scale>
        <p:origin x="20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3F89-794D-A44D-859C-833DB684E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A81A2-06C1-9B43-A3B3-A70BC7144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76589-8C7C-914A-B553-3D89138E2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57258-E2A4-BB4D-A9B8-1BB0F919B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3E14C-5ED0-AB4A-97C1-5E09DBEF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1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B5924-DA69-894E-B38F-5383AFBA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F88BD-57E9-FB4F-8A94-DDC872306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A6200-E088-3A44-B7DC-C4FE3F03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83D73-7E4A-504B-AF6D-3943FA64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1359F-5907-EE4E-B611-DC567B16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2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1297F-3C83-254B-B810-59EF01EBA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CE8DC-045D-6444-92FC-A5E07F5FC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69E9E-7A0A-294E-AE3A-45697833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D7EDC-5761-1645-8942-B604F1A5A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582AC-B08A-2549-85DB-2C2C8485C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6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D6562-BBAD-A945-BC42-96E9CFF1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531FB-E274-774B-B574-CA2EC75B0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544C4-244B-D44D-B074-A6B050FD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2498E-3467-EE47-9C7C-03D3DE38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5AD80-D205-404A-8648-9BC11945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7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0FE9-0CE0-F442-864F-18099B281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2FB9F-9190-F945-89A1-B5C29636A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54DAD-F83F-C14B-965E-B84F4ACC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C4CBD-2679-4547-94D6-D72CD936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2BB7D-18AA-8C4F-A23C-E9FB0726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AEBB-F9E4-D84E-BD04-017DB686A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B995D-A536-8649-B9BA-EC4D3BA98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9338B-ED94-CA4C-B1A4-47BF340EC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C36CA-6D9F-744D-8E79-031615BFA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2288C-D045-B145-B9AC-DD6FFD20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211A3-BF1A-8A4F-9A38-4D6ECA810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107E0-F478-864D-9AB1-ACAB00217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F6130-5423-D24E-B9B3-944852A97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43F75-8EDE-FD45-8F6E-169B92E71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B37882-406F-9242-B1C9-079D590B5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902A9-34F2-554C-B716-B652B8A06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ABF67-CB71-3546-8CFE-79FDE433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AC71D1-20A4-AA4D-B37E-6F670A1F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A3E2C8-2207-6E43-92F6-22B41354F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203C-7337-ED44-9FDC-E11D6B07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DC09F-647D-F349-8DD8-BEF1057C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BF521A-853A-EA49-A7C6-76189276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767C5-784C-764E-9ECF-18E7D55E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23D274-4AB7-574F-B5A3-5F94F5EB2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8CC7CD-2B39-1444-A621-0CDCB4737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FBFDD-FC34-DA49-84EA-44AB6A44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1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F6E7-6C50-6449-A337-8686CCD0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DD835-E167-A344-8417-F6D20495C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AC803-C1AF-5B4B-B891-6960B6818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17595-B31F-5F49-9368-9A8CE962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0B946-F7FD-FF44-B9DB-8EC2A0DC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B833B-7070-6F4D-AA51-DE1E8170E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9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C512-4441-5246-99E8-5BD664AC1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01AF93-BF6C-E943-9392-A521D3415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40F86-8D90-1C4D-9438-D73D06E34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C085F-BB3F-934C-B4B4-505E25FD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31E08-825E-244E-BB39-2E391CDF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1E9FC-A396-874A-B137-8CBFF0008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0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F1CEAF-2D17-9044-9A9D-06CD65DFC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B326C-CEDE-6E40-8667-4A9C4F021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0BF5B-A94B-4342-8E6C-0D9E59204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2A029-9EA8-F64E-B76F-C981AD2ED045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95C53-3A18-AE44-B50D-EFD567E97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BD68E-9A3E-C241-85ED-6F2174EC3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7EBF1-F215-174A-BB1F-1208AFABD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5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45FC55EC-A895-5846-8A3D-47E095EC3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36" y="71513"/>
            <a:ext cx="11949127" cy="671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90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Harris</dc:creator>
  <cp:lastModifiedBy>Laura Harris</cp:lastModifiedBy>
  <cp:revision>3</cp:revision>
  <dcterms:created xsi:type="dcterms:W3CDTF">2021-02-03T23:38:47Z</dcterms:created>
  <dcterms:modified xsi:type="dcterms:W3CDTF">2021-02-04T02:40:44Z</dcterms:modified>
</cp:coreProperties>
</file>